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5" r:id="rId7"/>
    <p:sldId id="260" r:id="rId8"/>
    <p:sldId id="261" r:id="rId9"/>
    <p:sldId id="267" r:id="rId10"/>
    <p:sldId id="262" r:id="rId11"/>
    <p:sldId id="263" r:id="rId12"/>
    <p:sldId id="264" r:id="rId13"/>
    <p:sldId id="266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ED5"/>
    <a:srgbClr val="6F8845"/>
    <a:srgbClr val="CF8A8C"/>
    <a:srgbClr val="D0A3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0847E-E7F2-40FC-9006-6BBAF3BBAF88}" v="40" dt="2019-04-12T19:54:20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09" autoAdjust="0"/>
  </p:normalViewPr>
  <p:slideViewPr>
    <p:cSldViewPr snapToGrid="0">
      <p:cViewPr varScale="1">
        <p:scale>
          <a:sx n="115" d="100"/>
          <a:sy n="115" d="100"/>
        </p:scale>
        <p:origin x="-43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0370847E-E7F2-40FC-9006-6BBAF3BBAF88}"/>
    <pc:docChg chg="undo custSel mod addSld modSld">
      <pc:chgData name="LEOPOLDINA Vitković" userId="de5d8406-09fa-41fa-8d28-8a7ba852ce89" providerId="ADAL" clId="{0370847E-E7F2-40FC-9006-6BBAF3BBAF88}" dt="2019-04-12T19:54:32.095" v="655" actId="1076"/>
      <pc:docMkLst>
        <pc:docMk/>
      </pc:docMkLst>
      <pc:sldChg chg="modSp">
        <pc:chgData name="LEOPOLDINA Vitković" userId="de5d8406-09fa-41fa-8d28-8a7ba852ce89" providerId="ADAL" clId="{0370847E-E7F2-40FC-9006-6BBAF3BBAF88}" dt="2019-04-07T18:18:19.947" v="346" actId="113"/>
        <pc:sldMkLst>
          <pc:docMk/>
          <pc:sldMk cId="3140177572" sldId="256"/>
        </pc:sldMkLst>
        <pc:spChg chg="mod">
          <ac:chgData name="LEOPOLDINA Vitković" userId="de5d8406-09fa-41fa-8d28-8a7ba852ce89" providerId="ADAL" clId="{0370847E-E7F2-40FC-9006-6BBAF3BBAF88}" dt="2019-04-07T18:18:19.947" v="346" actId="113"/>
          <ac:spMkLst>
            <pc:docMk/>
            <pc:sldMk cId="3140177572" sldId="256"/>
            <ac:spMk id="2" creationId="{09331978-4DAD-4B10-BE18-5439582832C4}"/>
          </ac:spMkLst>
        </pc:spChg>
      </pc:sldChg>
      <pc:sldChg chg="addSp modSp mod setBg">
        <pc:chgData name="LEOPOLDINA Vitković" userId="de5d8406-09fa-41fa-8d28-8a7ba852ce89" providerId="ADAL" clId="{0370847E-E7F2-40FC-9006-6BBAF3BBAF88}" dt="2019-04-12T19:46:22.254" v="643" actId="404"/>
        <pc:sldMkLst>
          <pc:docMk/>
          <pc:sldMk cId="3559964156" sldId="257"/>
        </pc:sldMkLst>
        <pc:spChg chg="mod">
          <ac:chgData name="LEOPOLDINA Vitković" userId="de5d8406-09fa-41fa-8d28-8a7ba852ce89" providerId="ADAL" clId="{0370847E-E7F2-40FC-9006-6BBAF3BBAF88}" dt="2019-04-12T19:45:55.824" v="635" actId="1076"/>
          <ac:spMkLst>
            <pc:docMk/>
            <pc:sldMk cId="3559964156" sldId="257"/>
            <ac:spMk id="2" creationId="{58C96BC3-04E1-466A-9724-F0EF23398D73}"/>
          </ac:spMkLst>
        </pc:spChg>
        <pc:spChg chg="mod">
          <ac:chgData name="LEOPOLDINA Vitković" userId="de5d8406-09fa-41fa-8d28-8a7ba852ce89" providerId="ADAL" clId="{0370847E-E7F2-40FC-9006-6BBAF3BBAF88}" dt="2019-04-12T19:46:22.254" v="643" actId="404"/>
          <ac:spMkLst>
            <pc:docMk/>
            <pc:sldMk cId="3559964156" sldId="257"/>
            <ac:spMk id="3" creationId="{ED5A1D5F-3B03-4F3B-A052-01D4E714C529}"/>
          </ac:spMkLst>
        </pc:spChg>
        <pc:picChg chg="add mod">
          <ac:chgData name="LEOPOLDINA Vitković" userId="de5d8406-09fa-41fa-8d28-8a7ba852ce89" providerId="ADAL" clId="{0370847E-E7F2-40FC-9006-6BBAF3BBAF88}" dt="2019-04-12T19:45:43.176" v="629" actId="26606"/>
          <ac:picMkLst>
            <pc:docMk/>
            <pc:sldMk cId="3559964156" sldId="257"/>
            <ac:picMk id="5" creationId="{ACB8D01D-FB0C-4CB0-B49D-0A698CA221D1}"/>
          </ac:picMkLst>
        </pc:picChg>
      </pc:sldChg>
      <pc:sldChg chg="addSp modSp">
        <pc:chgData name="LEOPOLDINA Vitković" userId="de5d8406-09fa-41fa-8d28-8a7ba852ce89" providerId="ADAL" clId="{0370847E-E7F2-40FC-9006-6BBAF3BBAF88}" dt="2019-04-12T19:54:02.533" v="647" actId="1076"/>
        <pc:sldMkLst>
          <pc:docMk/>
          <pc:sldMk cId="648316983" sldId="258"/>
        </pc:sldMkLst>
        <pc:spChg chg="mod">
          <ac:chgData name="LEOPOLDINA Vitković" userId="de5d8406-09fa-41fa-8d28-8a7ba852ce89" providerId="ADAL" clId="{0370847E-E7F2-40FC-9006-6BBAF3BBAF88}" dt="2019-04-12T19:46:31.471" v="644" actId="1076"/>
          <ac:spMkLst>
            <pc:docMk/>
            <pc:sldMk cId="648316983" sldId="258"/>
            <ac:spMk id="3" creationId="{68714255-BE61-412B-B503-FA1EAC9D5245}"/>
          </ac:spMkLst>
        </pc:spChg>
        <pc:picChg chg="add mod">
          <ac:chgData name="LEOPOLDINA Vitković" userId="de5d8406-09fa-41fa-8d28-8a7ba852ce89" providerId="ADAL" clId="{0370847E-E7F2-40FC-9006-6BBAF3BBAF88}" dt="2019-04-12T19:54:02.533" v="647" actId="1076"/>
          <ac:picMkLst>
            <pc:docMk/>
            <pc:sldMk cId="648316983" sldId="258"/>
            <ac:picMk id="6" creationId="{0F9E6C37-52D8-47AF-9F86-0C1625A4066B}"/>
          </ac:picMkLst>
        </pc:picChg>
      </pc:sldChg>
      <pc:sldChg chg="addSp modSp mod setBg">
        <pc:chgData name="LEOPOLDINA Vitković" userId="de5d8406-09fa-41fa-8d28-8a7ba852ce89" providerId="ADAL" clId="{0370847E-E7F2-40FC-9006-6BBAF3BBAF88}" dt="2019-04-12T09:06:55.145" v="520" actId="403"/>
        <pc:sldMkLst>
          <pc:docMk/>
          <pc:sldMk cId="2128959716" sldId="259"/>
        </pc:sldMkLst>
        <pc:spChg chg="mod">
          <ac:chgData name="LEOPOLDINA Vitković" userId="de5d8406-09fa-41fa-8d28-8a7ba852ce89" providerId="ADAL" clId="{0370847E-E7F2-40FC-9006-6BBAF3BBAF88}" dt="2019-04-12T09:06:48.632" v="516" actId="26606"/>
          <ac:spMkLst>
            <pc:docMk/>
            <pc:sldMk cId="2128959716" sldId="259"/>
            <ac:spMk id="2" creationId="{D8F2F831-C4AF-4601-984C-AB6299F7F295}"/>
          </ac:spMkLst>
        </pc:spChg>
        <pc:spChg chg="mod">
          <ac:chgData name="LEOPOLDINA Vitković" userId="de5d8406-09fa-41fa-8d28-8a7ba852ce89" providerId="ADAL" clId="{0370847E-E7F2-40FC-9006-6BBAF3BBAF88}" dt="2019-04-12T09:06:55.145" v="520" actId="403"/>
          <ac:spMkLst>
            <pc:docMk/>
            <pc:sldMk cId="2128959716" sldId="259"/>
            <ac:spMk id="3" creationId="{BA73D7A1-C7C6-4FF9-908E-ECA65AF18F2B}"/>
          </ac:spMkLst>
        </pc:spChg>
        <pc:picChg chg="add mod">
          <ac:chgData name="LEOPOLDINA Vitković" userId="de5d8406-09fa-41fa-8d28-8a7ba852ce89" providerId="ADAL" clId="{0370847E-E7F2-40FC-9006-6BBAF3BBAF88}" dt="2019-04-12T09:06:48.632" v="516" actId="26606"/>
          <ac:picMkLst>
            <pc:docMk/>
            <pc:sldMk cId="2128959716" sldId="259"/>
            <ac:picMk id="5" creationId="{90FAB6E9-3C01-4393-BF45-80209CA2A484}"/>
          </ac:picMkLst>
        </pc:picChg>
      </pc:sldChg>
      <pc:sldChg chg="addSp modSp mod setBg">
        <pc:chgData name="LEOPOLDINA Vitković" userId="de5d8406-09fa-41fa-8d28-8a7ba852ce89" providerId="ADAL" clId="{0370847E-E7F2-40FC-9006-6BBAF3BBAF88}" dt="2019-04-12T19:40:58.758" v="583" actId="1076"/>
        <pc:sldMkLst>
          <pc:docMk/>
          <pc:sldMk cId="2839747332" sldId="260"/>
        </pc:sldMkLst>
        <pc:spChg chg="mod">
          <ac:chgData name="LEOPOLDINA Vitković" userId="de5d8406-09fa-41fa-8d28-8a7ba852ce89" providerId="ADAL" clId="{0370847E-E7F2-40FC-9006-6BBAF3BBAF88}" dt="2019-04-12T19:40:39.927" v="577" actId="26606"/>
          <ac:spMkLst>
            <pc:docMk/>
            <pc:sldMk cId="2839747332" sldId="260"/>
            <ac:spMk id="2" creationId="{38EDEBBD-320E-4E0A-BC1F-86FD34D1E608}"/>
          </ac:spMkLst>
        </pc:spChg>
        <pc:spChg chg="mod">
          <ac:chgData name="LEOPOLDINA Vitković" userId="de5d8406-09fa-41fa-8d28-8a7ba852ce89" providerId="ADAL" clId="{0370847E-E7F2-40FC-9006-6BBAF3BBAF88}" dt="2019-04-12T19:40:39.927" v="577" actId="26606"/>
          <ac:spMkLst>
            <pc:docMk/>
            <pc:sldMk cId="2839747332" sldId="260"/>
            <ac:spMk id="3" creationId="{C7814AB3-6AF1-4022-B067-BE7DCEB9822F}"/>
          </ac:spMkLst>
        </pc:spChg>
        <pc:picChg chg="add mod">
          <ac:chgData name="LEOPOLDINA Vitković" userId="de5d8406-09fa-41fa-8d28-8a7ba852ce89" providerId="ADAL" clId="{0370847E-E7F2-40FC-9006-6BBAF3BBAF88}" dt="2019-04-12T19:40:58.758" v="583" actId="1076"/>
          <ac:picMkLst>
            <pc:docMk/>
            <pc:sldMk cId="2839747332" sldId="260"/>
            <ac:picMk id="5" creationId="{378012F3-EFE3-4CD4-A373-19188DCC5D8A}"/>
          </ac:picMkLst>
        </pc:picChg>
      </pc:sldChg>
      <pc:sldChg chg="addSp modSp">
        <pc:chgData name="LEOPOLDINA Vitković" userId="de5d8406-09fa-41fa-8d28-8a7ba852ce89" providerId="ADAL" clId="{0370847E-E7F2-40FC-9006-6BBAF3BBAF88}" dt="2019-04-12T19:40:14.695" v="571" actId="1076"/>
        <pc:sldMkLst>
          <pc:docMk/>
          <pc:sldMk cId="2740505938" sldId="261"/>
        </pc:sldMkLst>
        <pc:spChg chg="mod">
          <ac:chgData name="LEOPOLDINA Vitković" userId="de5d8406-09fa-41fa-8d28-8a7ba852ce89" providerId="ADAL" clId="{0370847E-E7F2-40FC-9006-6BBAF3BBAF88}" dt="2019-04-12T19:40:12.759" v="570" actId="1076"/>
          <ac:spMkLst>
            <pc:docMk/>
            <pc:sldMk cId="2740505938" sldId="261"/>
            <ac:spMk id="2" creationId="{A4B72B61-F98D-4989-8A02-B853F6A3CEE7}"/>
          </ac:spMkLst>
        </pc:spChg>
        <pc:spChg chg="mod">
          <ac:chgData name="LEOPOLDINA Vitković" userId="de5d8406-09fa-41fa-8d28-8a7ba852ce89" providerId="ADAL" clId="{0370847E-E7F2-40FC-9006-6BBAF3BBAF88}" dt="2019-04-12T19:40:06.891" v="568" actId="14100"/>
          <ac:spMkLst>
            <pc:docMk/>
            <pc:sldMk cId="2740505938" sldId="261"/>
            <ac:spMk id="3" creationId="{783DD2BA-58DB-44F7-8768-15F8AF2260C1}"/>
          </ac:spMkLst>
        </pc:spChg>
        <pc:spChg chg="add mod">
          <ac:chgData name="LEOPOLDINA Vitković" userId="de5d8406-09fa-41fa-8d28-8a7ba852ce89" providerId="ADAL" clId="{0370847E-E7F2-40FC-9006-6BBAF3BBAF88}" dt="2019-04-12T19:39:42.492" v="557" actId="1076"/>
          <ac:spMkLst>
            <pc:docMk/>
            <pc:sldMk cId="2740505938" sldId="261"/>
            <ac:spMk id="4" creationId="{8A7C895E-0AD8-473D-AE14-B953B3309E31}"/>
          </ac:spMkLst>
        </pc:spChg>
        <pc:picChg chg="add mod">
          <ac:chgData name="LEOPOLDINA Vitković" userId="de5d8406-09fa-41fa-8d28-8a7ba852ce89" providerId="ADAL" clId="{0370847E-E7F2-40FC-9006-6BBAF3BBAF88}" dt="2019-04-12T19:40:14.695" v="571" actId="1076"/>
          <ac:picMkLst>
            <pc:docMk/>
            <pc:sldMk cId="2740505938" sldId="261"/>
            <ac:picMk id="6" creationId="{1A640C6B-8880-47D4-9375-2E2A7845CA64}"/>
          </ac:picMkLst>
        </pc:picChg>
      </pc:sldChg>
      <pc:sldChg chg="addSp modSp add">
        <pc:chgData name="LEOPOLDINA Vitković" userId="de5d8406-09fa-41fa-8d28-8a7ba852ce89" providerId="ADAL" clId="{0370847E-E7F2-40FC-9006-6BBAF3BBAF88}" dt="2019-04-12T19:39:20.524" v="551" actId="1076"/>
        <pc:sldMkLst>
          <pc:docMk/>
          <pc:sldMk cId="2112884474" sldId="262"/>
        </pc:sldMkLst>
        <pc:spChg chg="mod">
          <ac:chgData name="LEOPOLDINA Vitković" userId="de5d8406-09fa-41fa-8d28-8a7ba852ce89" providerId="ADAL" clId="{0370847E-E7F2-40FC-9006-6BBAF3BBAF88}" dt="2019-04-12T19:39:17.532" v="550" actId="1076"/>
          <ac:spMkLst>
            <pc:docMk/>
            <pc:sldMk cId="2112884474" sldId="262"/>
            <ac:spMk id="2" creationId="{F4E3F481-BFEC-425A-98B0-8CDC33D6294D}"/>
          </ac:spMkLst>
        </pc:spChg>
        <pc:spChg chg="mod">
          <ac:chgData name="LEOPOLDINA Vitković" userId="de5d8406-09fa-41fa-8d28-8a7ba852ce89" providerId="ADAL" clId="{0370847E-E7F2-40FC-9006-6BBAF3BBAF88}" dt="2019-04-08T09:58:29.814" v="481" actId="6549"/>
          <ac:spMkLst>
            <pc:docMk/>
            <pc:sldMk cId="2112884474" sldId="262"/>
            <ac:spMk id="3" creationId="{A6CC368F-9E4E-4A18-B1F9-4B6745BFC465}"/>
          </ac:spMkLst>
        </pc:spChg>
        <pc:picChg chg="add mod">
          <ac:chgData name="LEOPOLDINA Vitković" userId="de5d8406-09fa-41fa-8d28-8a7ba852ce89" providerId="ADAL" clId="{0370847E-E7F2-40FC-9006-6BBAF3BBAF88}" dt="2019-04-12T19:39:20.524" v="551" actId="1076"/>
          <ac:picMkLst>
            <pc:docMk/>
            <pc:sldMk cId="2112884474" sldId="262"/>
            <ac:picMk id="5" creationId="{E55485FC-B696-4FB9-9AC7-1D6F4999ADAA}"/>
          </ac:picMkLst>
        </pc:picChg>
      </pc:sldChg>
      <pc:sldChg chg="addSp modSp add mod setBg">
        <pc:chgData name="LEOPOLDINA Vitković" userId="de5d8406-09fa-41fa-8d28-8a7ba852ce89" providerId="ADAL" clId="{0370847E-E7F2-40FC-9006-6BBAF3BBAF88}" dt="2019-04-12T19:38:41.497" v="540" actId="1076"/>
        <pc:sldMkLst>
          <pc:docMk/>
          <pc:sldMk cId="391470" sldId="263"/>
        </pc:sldMkLst>
        <pc:spChg chg="mod">
          <ac:chgData name="LEOPOLDINA Vitković" userId="de5d8406-09fa-41fa-8d28-8a7ba852ce89" providerId="ADAL" clId="{0370847E-E7F2-40FC-9006-6BBAF3BBAF88}" dt="2019-04-12T19:38:39.145" v="539" actId="14100"/>
          <ac:spMkLst>
            <pc:docMk/>
            <pc:sldMk cId="391470" sldId="263"/>
            <ac:spMk id="2" creationId="{7612DBD8-232E-4F92-A999-655C97A5C34C}"/>
          </ac:spMkLst>
        </pc:spChg>
        <pc:spChg chg="mod">
          <ac:chgData name="LEOPOLDINA Vitković" userId="de5d8406-09fa-41fa-8d28-8a7ba852ce89" providerId="ADAL" clId="{0370847E-E7F2-40FC-9006-6BBAF3BBAF88}" dt="2019-04-12T19:38:41.497" v="540" actId="1076"/>
          <ac:spMkLst>
            <pc:docMk/>
            <pc:sldMk cId="391470" sldId="263"/>
            <ac:spMk id="3" creationId="{20254D99-262B-4DF4-B2D5-30643A311EDA}"/>
          </ac:spMkLst>
        </pc:spChg>
        <pc:picChg chg="add mod">
          <ac:chgData name="LEOPOLDINA Vitković" userId="de5d8406-09fa-41fa-8d28-8a7ba852ce89" providerId="ADAL" clId="{0370847E-E7F2-40FC-9006-6BBAF3BBAF88}" dt="2019-04-12T19:38:26.534" v="532" actId="26606"/>
          <ac:picMkLst>
            <pc:docMk/>
            <pc:sldMk cId="391470" sldId="263"/>
            <ac:picMk id="5" creationId="{6D856176-D906-4A00-A03B-D819EFB4FD36}"/>
          </ac:picMkLst>
        </pc:picChg>
      </pc:sldChg>
      <pc:sldChg chg="addSp modSp add">
        <pc:chgData name="LEOPOLDINA Vitković" userId="de5d8406-09fa-41fa-8d28-8a7ba852ce89" providerId="ADAL" clId="{0370847E-E7F2-40FC-9006-6BBAF3BBAF88}" dt="2019-04-12T19:37:42.060" v="530" actId="1076"/>
        <pc:sldMkLst>
          <pc:docMk/>
          <pc:sldMk cId="216675985" sldId="264"/>
        </pc:sldMkLst>
        <pc:spChg chg="mod">
          <ac:chgData name="LEOPOLDINA Vitković" userId="de5d8406-09fa-41fa-8d28-8a7ba852ce89" providerId="ADAL" clId="{0370847E-E7F2-40FC-9006-6BBAF3BBAF88}" dt="2019-04-07T18:23:02.161" v="413" actId="1076"/>
          <ac:spMkLst>
            <pc:docMk/>
            <pc:sldMk cId="216675985" sldId="264"/>
            <ac:spMk id="2" creationId="{B1A5C932-9A34-4554-883D-211FBB7CC58D}"/>
          </ac:spMkLst>
        </pc:spChg>
        <pc:spChg chg="mod">
          <ac:chgData name="LEOPOLDINA Vitković" userId="de5d8406-09fa-41fa-8d28-8a7ba852ce89" providerId="ADAL" clId="{0370847E-E7F2-40FC-9006-6BBAF3BBAF88}" dt="2019-04-08T09:59:04.884" v="508" actId="27636"/>
          <ac:spMkLst>
            <pc:docMk/>
            <pc:sldMk cId="216675985" sldId="264"/>
            <ac:spMk id="3" creationId="{FD992F93-061E-4620-A2E2-038DE9F77BC5}"/>
          </ac:spMkLst>
        </pc:spChg>
        <pc:picChg chg="add mod">
          <ac:chgData name="LEOPOLDINA Vitković" userId="de5d8406-09fa-41fa-8d28-8a7ba852ce89" providerId="ADAL" clId="{0370847E-E7F2-40FC-9006-6BBAF3BBAF88}" dt="2019-04-12T19:37:42.060" v="530" actId="1076"/>
          <ac:picMkLst>
            <pc:docMk/>
            <pc:sldMk cId="216675985" sldId="264"/>
            <ac:picMk id="5" creationId="{A22AC39D-0E46-4E4C-A9CF-F27A9EC1B875}"/>
          </ac:picMkLst>
        </pc:picChg>
      </pc:sldChg>
      <pc:sldChg chg="addSp delSp modSp add">
        <pc:chgData name="LEOPOLDINA Vitković" userId="de5d8406-09fa-41fa-8d28-8a7ba852ce89" providerId="ADAL" clId="{0370847E-E7F2-40FC-9006-6BBAF3BBAF88}" dt="2019-04-12T19:54:32.095" v="655" actId="1076"/>
        <pc:sldMkLst>
          <pc:docMk/>
          <pc:sldMk cId="51948270" sldId="265"/>
        </pc:sldMkLst>
        <pc:spChg chg="del">
          <ac:chgData name="LEOPOLDINA Vitković" userId="de5d8406-09fa-41fa-8d28-8a7ba852ce89" providerId="ADAL" clId="{0370847E-E7F2-40FC-9006-6BBAF3BBAF88}" dt="2019-04-06T12:53:31.389" v="262"/>
          <ac:spMkLst>
            <pc:docMk/>
            <pc:sldMk cId="51948270" sldId="265"/>
            <ac:spMk id="2" creationId="{F6C3E84F-2D9E-4B67-87DE-02A6BC318FB6}"/>
          </ac:spMkLst>
        </pc:spChg>
        <pc:spChg chg="mod">
          <ac:chgData name="LEOPOLDINA Vitković" userId="de5d8406-09fa-41fa-8d28-8a7ba852ce89" providerId="ADAL" clId="{0370847E-E7F2-40FC-9006-6BBAF3BBAF88}" dt="2019-04-08T09:57:31.920" v="461"/>
          <ac:spMkLst>
            <pc:docMk/>
            <pc:sldMk cId="51948270" sldId="265"/>
            <ac:spMk id="3" creationId="{0B04EDCF-F1E0-4BE0-B410-3938EBE1F7C2}"/>
          </ac:spMkLst>
        </pc:spChg>
        <pc:spChg chg="add mod">
          <ac:chgData name="LEOPOLDINA Vitković" userId="de5d8406-09fa-41fa-8d28-8a7ba852ce89" providerId="ADAL" clId="{0370847E-E7F2-40FC-9006-6BBAF3BBAF88}" dt="2019-04-06T12:54:58.894" v="345" actId="114"/>
          <ac:spMkLst>
            <pc:docMk/>
            <pc:sldMk cId="51948270" sldId="265"/>
            <ac:spMk id="4" creationId="{52F2EE2A-CF90-47A1-8FD4-D9B58EF78D31}"/>
          </ac:spMkLst>
        </pc:spChg>
        <pc:picChg chg="add mod">
          <ac:chgData name="LEOPOLDINA Vitković" userId="de5d8406-09fa-41fa-8d28-8a7ba852ce89" providerId="ADAL" clId="{0370847E-E7F2-40FC-9006-6BBAF3BBAF88}" dt="2019-04-12T19:54:32.095" v="655" actId="1076"/>
          <ac:picMkLst>
            <pc:docMk/>
            <pc:sldMk cId="51948270" sldId="265"/>
            <ac:picMk id="5" creationId="{44849A43-2CE1-4497-8186-E36A3BF1F3DD}"/>
          </ac:picMkLst>
        </pc:picChg>
      </pc:sldChg>
      <pc:sldChg chg="modSp add">
        <pc:chgData name="LEOPOLDINA Vitković" userId="de5d8406-09fa-41fa-8d28-8a7ba852ce89" providerId="ADAL" clId="{0370847E-E7F2-40FC-9006-6BBAF3BBAF88}" dt="2019-04-08T09:59:35.520" v="512" actId="6549"/>
        <pc:sldMkLst>
          <pc:docMk/>
          <pc:sldMk cId="3180802446" sldId="266"/>
        </pc:sldMkLst>
        <pc:spChg chg="mod">
          <ac:chgData name="LEOPOLDINA Vitković" userId="de5d8406-09fa-41fa-8d28-8a7ba852ce89" providerId="ADAL" clId="{0370847E-E7F2-40FC-9006-6BBAF3BBAF88}" dt="2019-04-08T09:59:35.520" v="512" actId="6549"/>
          <ac:spMkLst>
            <pc:docMk/>
            <pc:sldMk cId="3180802446" sldId="266"/>
            <ac:spMk id="3" creationId="{E333A12D-DDE2-4165-A420-E3F431F8F88C}"/>
          </ac:spMkLst>
        </pc:spChg>
      </pc:sldChg>
      <pc:sldChg chg="addSp delSp modSp add mod setBg">
        <pc:chgData name="LEOPOLDINA Vitković" userId="de5d8406-09fa-41fa-8d28-8a7ba852ce89" providerId="ADAL" clId="{0370847E-E7F2-40FC-9006-6BBAF3BBAF88}" dt="2019-04-12T19:42:45.255" v="608" actId="403"/>
        <pc:sldMkLst>
          <pc:docMk/>
          <pc:sldMk cId="790730592" sldId="267"/>
        </pc:sldMkLst>
        <pc:spChg chg="add del">
          <ac:chgData name="LEOPOLDINA Vitković" userId="de5d8406-09fa-41fa-8d28-8a7ba852ce89" providerId="ADAL" clId="{0370847E-E7F2-40FC-9006-6BBAF3BBAF88}" dt="2019-04-12T19:42:10.301" v="588" actId="26606"/>
          <ac:spMkLst>
            <pc:docMk/>
            <pc:sldMk cId="790730592" sldId="267"/>
            <ac:spMk id="2" creationId="{A15B9C62-EDC3-43A3-8F2F-8A48F5C2FE5D}"/>
          </ac:spMkLst>
        </pc:spChg>
        <pc:spChg chg="del">
          <ac:chgData name="LEOPOLDINA Vitković" userId="de5d8406-09fa-41fa-8d28-8a7ba852ce89" providerId="ADAL" clId="{0370847E-E7F2-40FC-9006-6BBAF3BBAF88}" dt="2019-04-12T19:41:55.174" v="585"/>
          <ac:spMkLst>
            <pc:docMk/>
            <pc:sldMk cId="790730592" sldId="267"/>
            <ac:spMk id="3" creationId="{23A4567E-AFE7-4567-A99C-D43FFA5A8C79}"/>
          </ac:spMkLst>
        </pc:spChg>
        <pc:spChg chg="add mod">
          <ac:chgData name="LEOPOLDINA Vitković" userId="de5d8406-09fa-41fa-8d28-8a7ba852ce89" providerId="ADAL" clId="{0370847E-E7F2-40FC-9006-6BBAF3BBAF88}" dt="2019-04-12T19:42:45.255" v="608" actId="403"/>
          <ac:spMkLst>
            <pc:docMk/>
            <pc:sldMk cId="790730592" sldId="267"/>
            <ac:spMk id="6" creationId="{D5E9D1A1-BEE2-4620-8CA0-52CE98917A70}"/>
          </ac:spMkLst>
        </pc:spChg>
        <pc:picChg chg="add mod">
          <ac:chgData name="LEOPOLDINA Vitković" userId="de5d8406-09fa-41fa-8d28-8a7ba852ce89" providerId="ADAL" clId="{0370847E-E7F2-40FC-9006-6BBAF3BBAF88}" dt="2019-04-12T19:42:10.301" v="588" actId="26606"/>
          <ac:picMkLst>
            <pc:docMk/>
            <pc:sldMk cId="790730592" sldId="267"/>
            <ac:picMk id="5" creationId="{C919F2E8-0267-4554-BBC3-857169A919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9520CDC-D68F-4595-A036-FC3FFC368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93BFD03-468C-47CD-8E8C-4B7D6F505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1DBC002-6A97-4FF0-94EC-509A66DD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43E3-CFBD-45E0-BB2F-A62D69C8DAB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FC6A7A7-C3C0-44C8-9AC8-E6868E0C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32ACABE-EB13-4862-BC69-5AA46D0C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7A89-A80E-418B-B385-B6B1840183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8429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179BA3-C05E-4407-85C6-1F16304E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E105F9CE-8836-4900-A423-38C7C4F30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BFD68BB-0CF8-4055-AC00-9235C2DC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43E3-CFBD-45E0-BB2F-A62D69C8DAB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DCDF3B0-1BF2-492B-9571-CB3073A0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150C831-A835-479E-BE7F-4FA72792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7A89-A80E-418B-B385-B6B1840183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1888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C25420FF-918B-49F2-8E45-99689F1FB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A49CF61-724A-453A-97E7-7F14489E8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56D8750-CCE9-4974-8949-6D8FE627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43E3-CFBD-45E0-BB2F-A62D69C8DAB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609EC07-6FA0-4940-8D03-5ECB08E7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AFD0B18-4739-40D6-9D7F-42DA0D22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7A89-A80E-418B-B385-B6B1840183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58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52AC5F6-F1AE-489A-A074-7AAC6AFA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331D233-A3A2-4ACB-BF3E-207D73ABE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69367E4-C4D5-435C-9C54-A2909534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43E3-CFBD-45E0-BB2F-A62D69C8DAB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08D05A5-3DE8-474F-BD5B-A089C84E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72422F5-10E5-46EB-B70F-951AE671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7A89-A80E-418B-B385-B6B1840183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8843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E1B3944-08AB-4937-AF28-60548486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53299B1-9799-406E-838F-473F0DD14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641C54-5DF6-4025-8064-CE32E9F3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43E3-CFBD-45E0-BB2F-A62D69C8DAB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C6C2C5A-6173-4455-BB10-272B1AFB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C866656-4C9F-4AFF-AF29-A40B2009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7A89-A80E-418B-B385-B6B1840183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6442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5AC2546-7BB9-4CA6-8B59-E2527F0D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B6A0823-6258-4918-9F33-395260548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FD0365B-2823-4C25-BC55-D3BF3DCF9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8D78CED-3548-4D2C-93A1-BB755C4B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43E3-CFBD-45E0-BB2F-A62D69C8DAB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E29F9C4-1455-4BD6-A905-5D60CE6C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0C5EA49-CD5C-4899-A404-DB516939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7A89-A80E-418B-B385-B6B1840183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4981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705646-0234-44A2-96BA-693C84F8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48E8712-80EE-4C88-A7B9-013C3AA3B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824D57B1-5F2C-42A8-9559-C3CDD4EA0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549591C9-6676-4891-ABDC-01019200A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165CC4F3-EDFB-4847-B029-D179B6183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751D38D-5CEC-4771-A21A-443FA83ED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43E3-CFBD-45E0-BB2F-A62D69C8DAB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92299468-99EA-4733-A00D-B9B7366A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00708ECF-E36B-4920-B919-29388792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7A89-A80E-418B-B385-B6B1840183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057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5E0AF8-DCA9-4522-A517-16F5DD8A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828BA08A-56DD-4010-AB14-B8FF4168B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43E3-CFBD-45E0-BB2F-A62D69C8DAB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2D4DDFD-9046-4131-A033-F45D95A8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112AF527-A94E-4170-9AD4-A2C86550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7A89-A80E-418B-B385-B6B1840183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922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9C41A3D0-EB7C-4E4C-8078-20F4A266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43E3-CFBD-45E0-BB2F-A62D69C8DAB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E62FC5A6-CCCD-48DD-B386-F7498DE8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C208E274-867B-4D2B-9759-E1DBE0CB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7A89-A80E-418B-B385-B6B1840183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7057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6FB128-76AA-48B6-ACF5-03DB2368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75AFC85-2C61-4112-8D35-121C16070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B133E50-1CD6-4DFF-9298-704731324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7FC6A84-58C7-4C87-943A-A04877A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43E3-CFBD-45E0-BB2F-A62D69C8DAB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4253973-0E7E-45F1-A8DE-15804FB4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D2AB376-64D4-48E6-9479-C7541D7D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7A89-A80E-418B-B385-B6B1840183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3827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D92850D-A1C1-49A1-875D-CE057D2A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C0DAC0B4-44BF-4536-B17B-BD651B3AF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A1764E2-067B-4A66-B18A-06BF3AFB1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B5069B3-0018-4B0B-AD33-4B7A061F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43E3-CFBD-45E0-BB2F-A62D69C8DAB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C7C3B0B-1A18-4150-97C7-39CB465B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77047BA-6AD7-4305-9F44-05862319A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7A89-A80E-418B-B385-B6B1840183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2151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E7575E33-FBFB-4CEA-83B9-204BA233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2D3CFA-8100-45A6-95B6-8565E7F95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34164D3-E3D0-4F04-B52B-379728E9E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A43E3-CFBD-45E0-BB2F-A62D69C8DABE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D587E4B-191C-4F33-8F84-511969D8D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18A0970-1899-4FB4-B3FE-29F66A5B1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47A89-A80E-418B-B385-B6B18401838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C3F0A15-7DF0-467D-AE8B-B81686614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0608949" y="7955"/>
            <a:ext cx="156399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022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7yr2egnc19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e17c720a-72d0-49e9-a62b-9e282faf7216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0eutakza19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e-sfera.hr/dodatni-digitalni-sadrzaji/e17c720a-72d0-49e9-a62b-9e282faf721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e17c720a-72d0-49e9-a62b-9e282faf721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e17c720a-72d0-49e9-a62b-9e282faf721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e-sfera.hr/dodatni-digitalni-sadrzaji/e17c720a-72d0-49e9-a62b-9e282faf721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e17c720a-72d0-49e9-a62b-9e282faf7216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e17c720a-72d0-49e9-a62b-9e282faf721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e-sfera.hr/dodatni-digitalni-sadrzaji/e17c720a-72d0-49e9-a62b-9e282faf721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2qyskhd519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9331978-4DAD-4B10-BE18-543958283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661" y="1305170"/>
            <a:ext cx="3962401" cy="3413585"/>
          </a:xfrm>
          <a:noFill/>
        </p:spPr>
        <p:txBody>
          <a:bodyPr>
            <a:noAutofit/>
          </a:bodyPr>
          <a:lstStyle/>
          <a:p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>Utječu li promjene u okolišu na </a:t>
            </a:r>
            <a:r>
              <a:rPr lang="hr-HR" b="1" dirty="0" smtClean="0"/>
              <a:t>zdravlje</a:t>
            </a:r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80F0E094-71C1-450C-A921-F2AC30C693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4267" b="3507"/>
          <a:stretch>
            <a:fillRect/>
          </a:stretch>
        </p:blipFill>
        <p:spPr>
          <a:xfrm>
            <a:off x="748029" y="195385"/>
            <a:ext cx="5663511" cy="634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4017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E3F481-BFEC-425A-98B0-8CDC33D6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508" y="164989"/>
            <a:ext cx="4890478" cy="78067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Kako spriječiti zaraze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6CC368F-9E4E-4A18-B1F9-4B6745BFC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98" y="1981932"/>
            <a:ext cx="6000263" cy="229308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hr-HR" sz="3200" dirty="0" smtClean="0"/>
              <a:t>Prekinuti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 smtClean="0"/>
              <a:t>epidemiološki </a:t>
            </a:r>
            <a:r>
              <a:rPr lang="hr-HR" sz="3200" dirty="0"/>
              <a:t>lanac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izvor zaraze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put prijenosa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mjesto ulaska u </a:t>
            </a:r>
            <a:r>
              <a:rPr lang="hr-HR" sz="3200" dirty="0" smtClean="0"/>
              <a:t>organizam</a:t>
            </a:r>
            <a:endParaRPr lang="hr-HR" sz="3200" dirty="0"/>
          </a:p>
        </p:txBody>
      </p:sp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E55485FC-B696-4FB9-9AC7-1D6F4999AD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4" t="7359" r="3603" b="-194"/>
          <a:stretch>
            <a:fillRect/>
          </a:stretch>
        </p:blipFill>
        <p:spPr>
          <a:xfrm>
            <a:off x="5728677" y="1383323"/>
            <a:ext cx="6080369" cy="468141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28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12DBD8-232E-4F92-A999-655C97A5C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272" y="686974"/>
            <a:ext cx="1551297" cy="461887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Viroze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0254D99-262B-4DF4-B2D5-30643A311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25" y="2060135"/>
            <a:ext cx="3667037" cy="2761958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ospice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vodene kozice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velike boginje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zaušnjaci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AIDS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D856176-D906-4A00-A03B-D819EFB4FD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04" b="1"/>
          <a:stretch/>
        </p:blipFill>
        <p:spPr>
          <a:xfrm>
            <a:off x="4350940" y="638381"/>
            <a:ext cx="7647534" cy="557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66216" y="6270165"/>
            <a:ext cx="4957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000" dirty="0" smtClean="0">
                <a:solidFill>
                  <a:prstClr val="black"/>
                </a:solidFill>
                <a:hlinkClick r:id="rId3"/>
              </a:rPr>
              <a:t>Provjeri znanje - Virusna ili bakterijska bolest?</a:t>
            </a:r>
            <a:endParaRPr lang="hr-HR" sz="2000" dirty="0">
              <a:solidFill>
                <a:prstClr val="black"/>
              </a:solidFill>
            </a:endParaRPr>
          </a:p>
        </p:txBody>
      </p:sp>
      <p:pic>
        <p:nvPicPr>
          <p:cNvPr id="9" name="Slika 7">
            <a:extLst>
              <a:ext uri="{FF2B5EF4-FFF2-40B4-BE49-F238E27FC236}">
                <a16:creationId xmlns:a16="http://schemas.microsoft.com/office/drawing/2014/main" xmlns="" id="{7F5E6FA3-2897-4645-9C5E-549B1332A03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69" y="6201294"/>
            <a:ext cx="617851" cy="5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A5C932-9A34-4554-883D-211FBB7CC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049" y="158133"/>
            <a:ext cx="1858108" cy="810839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Alergija</a:t>
            </a:r>
            <a:r>
              <a:rPr lang="hr-HR" b="1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992F93-061E-4620-A2E2-038DE9F77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28" y="1168298"/>
            <a:ext cx="6473568" cy="4884615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pretjerana osjetljivost organizma na neke tvari</a:t>
            </a:r>
          </a:p>
          <a:p>
            <a:pPr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Alergeni</a:t>
            </a:r>
            <a:r>
              <a:rPr lang="hr-HR" sz="3200" b="1" dirty="0"/>
              <a:t> </a:t>
            </a:r>
            <a:r>
              <a:rPr lang="hr-HR" sz="3200" dirty="0"/>
              <a:t>- strane bjelančevine: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hr-HR" sz="3200" dirty="0"/>
              <a:t>pelud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hr-HR" sz="3200" dirty="0"/>
              <a:t>prašina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hr-HR" sz="3200" dirty="0"/>
              <a:t>lijekovi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hr-HR" sz="3200" dirty="0"/>
              <a:t>otrovi kukaca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hr-HR" sz="3200" dirty="0" smtClean="0"/>
              <a:t>hrana</a:t>
            </a:r>
            <a:endParaRPr lang="hr-HR" sz="3200" dirty="0"/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endParaRPr lang="hr-HR" sz="3200" dirty="0"/>
          </a:p>
        </p:txBody>
      </p:sp>
      <p:pic>
        <p:nvPicPr>
          <p:cNvPr id="5" name="Slika 4" descr="Slika na kojoj se prikazuje biljka, trava&#10;&#10;Opis je automatski generiran">
            <a:extLst>
              <a:ext uri="{FF2B5EF4-FFF2-40B4-BE49-F238E27FC236}">
                <a16:creationId xmlns:a16="http://schemas.microsoft.com/office/drawing/2014/main" xmlns="" id="{A22AC39D-0E46-4E4C-A9CF-F27A9EC1B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3741" y="847852"/>
            <a:ext cx="4458031" cy="556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B432D947-03DC-4BD8-9D8D-46C54EC5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1075" b="5902"/>
          <a:stretch>
            <a:fillRect/>
          </a:stretch>
        </p:blipFill>
        <p:spPr bwMode="auto">
          <a:xfrm>
            <a:off x="3418338" y="6130456"/>
            <a:ext cx="642628" cy="59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44704" y="6266240"/>
            <a:ext cx="1852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prstClr val="black"/>
                </a:solidFill>
              </a:rPr>
              <a:t> </a:t>
            </a:r>
            <a:r>
              <a:rPr lang="hr-HR" sz="2400" dirty="0" smtClean="0">
                <a:solidFill>
                  <a:prstClr val="black"/>
                </a:solidFill>
                <a:hlinkClick r:id="rId4"/>
              </a:rPr>
              <a:t>Zanimljivosti</a:t>
            </a:r>
            <a:endParaRPr lang="hr-H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601949" y="6245986"/>
            <a:ext cx="153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 </a:t>
            </a:r>
            <a:r>
              <a:rPr lang="hr-HR" sz="2400" dirty="0" smtClean="0">
                <a:hlinkClick r:id="rId4"/>
              </a:rPr>
              <a:t>Vizualno </a:t>
            </a:r>
            <a:r>
              <a:rPr lang="hr-HR" sz="2400" dirty="0" smtClean="0">
                <a:solidFill>
                  <a:srgbClr val="0070C0"/>
                </a:solidFill>
                <a:hlinkClick r:id="rId4"/>
              </a:rPr>
              <a:t>+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66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7F5E6FA3-2897-4645-9C5E-549B1332A0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6" t="4094" r="4682" b="6313"/>
          <a:stretch>
            <a:fillRect/>
          </a:stretch>
        </p:blipFill>
        <p:spPr bwMode="auto">
          <a:xfrm>
            <a:off x="5137264" y="324196"/>
            <a:ext cx="831273" cy="806334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333A12D-DDE2-4165-A420-E3F431F8F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026" y="1368417"/>
            <a:ext cx="8812876" cy="1050586"/>
          </a:xfrm>
          <a:ln w="57150">
            <a:solidFill>
              <a:srgbClr val="B0EED5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hr-HR" dirty="0" smtClean="0">
                <a:hlinkClick r:id="rId3"/>
              </a:rPr>
              <a:t>Provjeri znanje - </a:t>
            </a:r>
            <a:r>
              <a:rPr lang="pl-PL" dirty="0" smtClean="0">
                <a:hlinkClick r:id="rId3"/>
              </a:rPr>
              <a:t>Utječu li promjene u okolišu na zdravlje</a:t>
            </a:r>
            <a:r>
              <a:rPr lang="pl-PL" dirty="0" smtClean="0">
                <a:hlinkClick r:id="rId3"/>
              </a:rPr>
              <a:t>?</a:t>
            </a:r>
            <a:endParaRPr lang="hr-HR" dirty="0"/>
          </a:p>
          <a:p>
            <a:pPr marL="0" indent="0" algn="ctr">
              <a:buNone/>
            </a:pPr>
            <a:r>
              <a:rPr lang="hr-HR" b="1" dirty="0" smtClean="0"/>
              <a:t>DDS </a:t>
            </a:r>
            <a:r>
              <a:rPr lang="hr-HR" dirty="0" smtClean="0">
                <a:hlinkClick r:id="rId4"/>
              </a:rPr>
              <a:t>Provjeri </a:t>
            </a:r>
            <a:r>
              <a:rPr lang="hr-HR" dirty="0">
                <a:hlinkClick r:id="rId4"/>
              </a:rPr>
              <a:t>znanje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D856176-D906-4A00-A03B-D819EFB4FD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04" b="1"/>
          <a:stretch/>
        </p:blipFill>
        <p:spPr>
          <a:xfrm>
            <a:off x="3195471" y="2685630"/>
            <a:ext cx="5125569" cy="373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808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C96BC3-04E1-466A-9724-F0EF2339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675" y="143370"/>
            <a:ext cx="2807034" cy="679029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Zdrava koža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D5A1D5F-3B03-4F3B-A052-01D4E714C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74" y="1759596"/>
            <a:ext cx="4487342" cy="2984343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održavanje osobne higijene</a:t>
            </a:r>
            <a:endParaRPr lang="hr-HR" sz="3200" dirty="0">
              <a:effectLst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pranje vodom i blagim sapunima</a:t>
            </a:r>
            <a:endParaRPr lang="hr-HR" sz="3200" dirty="0">
              <a:effectLst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svakodnevno mijenjanje </a:t>
            </a:r>
            <a:r>
              <a:rPr lang="hr-HR" sz="3200" dirty="0" smtClean="0"/>
              <a:t>donjeg rublja</a:t>
            </a:r>
            <a:endParaRPr lang="hr-HR" sz="3200" dirty="0">
              <a:effectLst/>
            </a:endParaRPr>
          </a:p>
        </p:txBody>
      </p:sp>
      <p:pic>
        <p:nvPicPr>
          <p:cNvPr id="5" name="Slika 4" descr="Slika na kojoj se prikazuje na zatvorenom, kada za kupanje, posuda&#10;&#10;Opis je automatski generiran">
            <a:extLst>
              <a:ext uri="{FF2B5EF4-FFF2-40B4-BE49-F238E27FC236}">
                <a16:creationId xmlns:a16="http://schemas.microsoft.com/office/drawing/2014/main" xmlns="" id="{ACB8D01D-FB0C-4CB0-B49D-0A698CA221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64" r="7277" b="-1"/>
          <a:stretch/>
        </p:blipFill>
        <p:spPr>
          <a:xfrm>
            <a:off x="5050906" y="1062054"/>
            <a:ext cx="6786958" cy="547350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31ECBBF-B7F8-4EC6-AF01-5162EC9C0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9348" b="6515"/>
          <a:stretch>
            <a:fillRect/>
          </a:stretch>
        </p:blipFill>
        <p:spPr bwMode="auto">
          <a:xfrm>
            <a:off x="266175" y="6017846"/>
            <a:ext cx="718563" cy="63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59970" y="6104835"/>
            <a:ext cx="193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hr-HR" sz="3000" dirty="0" smtClean="0">
                <a:solidFill>
                  <a:prstClr val="black"/>
                </a:solidFill>
                <a:hlinkClick r:id="rId4"/>
              </a:rPr>
              <a:t>Vizualno </a:t>
            </a:r>
            <a:r>
              <a:rPr lang="hr-HR" sz="3000" dirty="0" smtClean="0">
                <a:solidFill>
                  <a:srgbClr val="0070C0"/>
                </a:solidFill>
                <a:hlinkClick r:id="rId4"/>
              </a:rPr>
              <a:t>+</a:t>
            </a:r>
            <a:endParaRPr lang="hr-HR" sz="3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9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D5A1D5F-3B03-4F3B-A052-01D4E714C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98" y="2051303"/>
            <a:ext cx="5542079" cy="2036144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kreme za zaštitu od UV zračenja</a:t>
            </a:r>
            <a:endParaRPr lang="hr-HR" sz="3200" dirty="0">
              <a:effectLst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piti dovoljnu količinu vode i zdravo se </a:t>
            </a:r>
            <a:r>
              <a:rPr lang="hr-HR" sz="3200" dirty="0" smtClean="0"/>
              <a:t>hraniti</a:t>
            </a:r>
            <a:endParaRPr lang="hr-HR" sz="32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31ECBBF-B7F8-4EC6-AF01-5162EC9C0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8918" r="6985" b="8323"/>
          <a:stretch>
            <a:fillRect/>
          </a:stretch>
        </p:blipFill>
        <p:spPr bwMode="auto">
          <a:xfrm>
            <a:off x="153022" y="5900615"/>
            <a:ext cx="737932" cy="69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E5E8DE-D4F2-4E70-82B9-A96C242E07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9510" y="892189"/>
            <a:ext cx="5345722" cy="569047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xmlns="" id="{58C96BC3-04E1-466A-9724-F0EF23398D73}"/>
              </a:ext>
            </a:extLst>
          </p:cNvPr>
          <p:cNvSpPr txBox="1">
            <a:spLocks/>
          </p:cNvSpPr>
          <p:nvPr/>
        </p:nvSpPr>
        <p:spPr>
          <a:xfrm>
            <a:off x="4359675" y="143370"/>
            <a:ext cx="2807034" cy="679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Zdrava koža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773" y="5963139"/>
            <a:ext cx="193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prstClr val="black"/>
                </a:solidFill>
              </a:rPr>
              <a:t> </a:t>
            </a:r>
            <a:r>
              <a:rPr lang="hr-HR" sz="3000" dirty="0" smtClean="0">
                <a:solidFill>
                  <a:prstClr val="black"/>
                </a:solidFill>
                <a:hlinkClick r:id="rId4"/>
              </a:rPr>
              <a:t>Vizualno </a:t>
            </a:r>
            <a:r>
              <a:rPr lang="hr-HR" sz="3000" dirty="0" smtClean="0">
                <a:solidFill>
                  <a:srgbClr val="0070C0"/>
                </a:solidFill>
                <a:hlinkClick r:id="rId4"/>
              </a:rPr>
              <a:t>+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072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5CEE45-8A26-44E6-A448-ED9FA827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031" y="279156"/>
            <a:ext cx="2795954" cy="791551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Bolesti kože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8714255-BE61-412B-B503-FA1EAC9D5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179" y="6005069"/>
            <a:ext cx="1934699" cy="5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dirty="0" smtClean="0">
                <a:hlinkClick r:id="rId2"/>
              </a:rPr>
              <a:t>Vizualno </a:t>
            </a:r>
            <a:r>
              <a:rPr lang="hr-HR" sz="3200" dirty="0">
                <a:solidFill>
                  <a:srgbClr val="0070C0"/>
                </a:solidFill>
                <a:hlinkClick r:id="rId2"/>
              </a:rPr>
              <a:t>+</a:t>
            </a:r>
            <a:endParaRPr lang="hr-HR" sz="3200" dirty="0"/>
          </a:p>
          <a:p>
            <a:pPr marL="0" indent="0">
              <a:buNone/>
            </a:pPr>
            <a:endParaRPr lang="hr-HR" sz="3200" dirty="0"/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06B9A3D1-CBD5-4511-823D-D7B1B56DEC12}"/>
              </a:ext>
            </a:extLst>
          </p:cNvPr>
          <p:cNvSpPr txBox="1"/>
          <p:nvPr/>
        </p:nvSpPr>
        <p:spPr>
          <a:xfrm>
            <a:off x="1217501" y="2491410"/>
            <a:ext cx="3680366" cy="1217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latin typeface="+mj-lt"/>
              </a:rPr>
              <a:t>Akne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3200" dirty="0" smtClean="0">
                <a:solidFill>
                  <a:prstClr val="black"/>
                </a:solidFill>
              </a:rPr>
              <a:t>upale lojnih žlijezda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F9E6C37-52D8-47AF-9F86-0C1625A40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5"/>
          <a:stretch>
            <a:fillRect/>
          </a:stretch>
        </p:blipFill>
        <p:spPr>
          <a:xfrm>
            <a:off x="5746673" y="571876"/>
            <a:ext cx="5312098" cy="6184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1B31C35E-3FF4-4450-B0F0-ABAC73F69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10400" r="5691" b="6369"/>
          <a:stretch>
            <a:fillRect/>
          </a:stretch>
        </p:blipFill>
        <p:spPr bwMode="auto">
          <a:xfrm>
            <a:off x="132862" y="5884983"/>
            <a:ext cx="80498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483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8F2F831-C4AF-4601-984C-AB6299F7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050" y="2138995"/>
            <a:ext cx="2586642" cy="846483"/>
          </a:xfrm>
        </p:spPr>
        <p:txBody>
          <a:bodyPr>
            <a:noAutofit/>
          </a:bodyPr>
          <a:lstStyle/>
          <a:p>
            <a:r>
              <a:rPr lang="hr-HR" b="1" dirty="0"/>
              <a:t> Melanom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A73D7A1-C7C6-4FF9-908E-ECA65AF18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994" y="3071108"/>
            <a:ext cx="2148979" cy="453631"/>
          </a:xfrm>
        </p:spPr>
        <p:txBody>
          <a:bodyPr>
            <a:noAutofit/>
          </a:bodyPr>
          <a:lstStyle/>
          <a:p>
            <a:r>
              <a:rPr lang="hr-HR" sz="3200" dirty="0"/>
              <a:t>rak kože</a:t>
            </a:r>
          </a:p>
        </p:txBody>
      </p:sp>
      <p:pic>
        <p:nvPicPr>
          <p:cNvPr id="5" name="Slika 4" descr="Slika na kojoj se prikazuje voće, tikvovka, hrana, sjedenje&#10;&#10;Opis je automatski generiran">
            <a:extLst>
              <a:ext uri="{FF2B5EF4-FFF2-40B4-BE49-F238E27FC236}">
                <a16:creationId xmlns:a16="http://schemas.microsoft.com/office/drawing/2014/main" xmlns="" id="{90FAB6E9-3C01-4393-BF45-80209CA2A4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33" b="1"/>
          <a:stretch/>
        </p:blipFill>
        <p:spPr>
          <a:xfrm>
            <a:off x="346053" y="1037111"/>
            <a:ext cx="6916329" cy="557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xmlns="" id="{935CEE45-8A26-44E6-A448-ED9FA827FAA9}"/>
              </a:ext>
            </a:extLst>
          </p:cNvPr>
          <p:cNvSpPr txBox="1">
            <a:spLocks/>
          </p:cNvSpPr>
          <p:nvPr/>
        </p:nvSpPr>
        <p:spPr>
          <a:xfrm>
            <a:off x="4159738" y="101600"/>
            <a:ext cx="2795954" cy="791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Bolesti kože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9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B04EDCF-F1E0-4BE0-B410-3938EBE1F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0916" y="2243325"/>
            <a:ext cx="2608724" cy="1732257"/>
          </a:xfrm>
        </p:spPr>
        <p:txBody>
          <a:bodyPr>
            <a:normAutofit/>
          </a:bodyPr>
          <a:lstStyle/>
          <a:p>
            <a:pPr algn="ctr">
              <a:buClr>
                <a:schemeClr val="accent6">
                  <a:lumMod val="50000"/>
                </a:schemeClr>
              </a:buClr>
            </a:pPr>
            <a:r>
              <a:rPr lang="hr-HR" sz="3200" dirty="0"/>
              <a:t>opekline</a:t>
            </a:r>
          </a:p>
          <a:p>
            <a:pPr algn="ctr">
              <a:buClr>
                <a:schemeClr val="accent6">
                  <a:lumMod val="50000"/>
                </a:schemeClr>
              </a:buClr>
            </a:pPr>
            <a:r>
              <a:rPr lang="hr-HR" sz="3200" dirty="0"/>
              <a:t>ozebline </a:t>
            </a:r>
          </a:p>
          <a:p>
            <a:pPr algn="ctr">
              <a:buClr>
                <a:schemeClr val="accent6">
                  <a:lumMod val="50000"/>
                </a:schemeClr>
              </a:buClr>
            </a:pPr>
            <a:r>
              <a:rPr lang="hr-HR" sz="3200" dirty="0" smtClean="0"/>
              <a:t>posjekotine</a:t>
            </a:r>
            <a:endParaRPr lang="hr-HR" sz="32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52F2EE2A-CF90-47A1-8FD4-D9B58EF78D31}"/>
              </a:ext>
            </a:extLst>
          </p:cNvPr>
          <p:cNvSpPr txBox="1"/>
          <p:nvPr/>
        </p:nvSpPr>
        <p:spPr>
          <a:xfrm>
            <a:off x="978704" y="5473005"/>
            <a:ext cx="75734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Pružanje prve pomoći u slučaju opeklina i ozeblina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RB str. 83. </a:t>
            </a:r>
          </a:p>
        </p:txBody>
      </p:sp>
      <p:pic>
        <p:nvPicPr>
          <p:cNvPr id="5" name="Slika 4" descr="Slika na kojoj se prikazuje osoba, na zatvorenom, pod&#10;&#10;Opis je automatski generiran">
            <a:extLst>
              <a:ext uri="{FF2B5EF4-FFF2-40B4-BE49-F238E27FC236}">
                <a16:creationId xmlns:a16="http://schemas.microsoft.com/office/drawing/2014/main" xmlns="" id="{44849A43-2CE1-4497-8186-E36A3BF1F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339" y="768263"/>
            <a:ext cx="6657892" cy="4435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A4177AE-2713-4C83-9783-952D107B9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844" r="6636" b="5840"/>
          <a:stretch>
            <a:fillRect/>
          </a:stretch>
        </p:blipFill>
        <p:spPr bwMode="auto">
          <a:xfrm>
            <a:off x="10558202" y="5676547"/>
            <a:ext cx="599181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F3191BF3-50D6-46EE-97B8-31BF7E7FA335}"/>
              </a:ext>
            </a:extLst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9257" y="5785152"/>
            <a:ext cx="680076" cy="61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xmlns="" id="{F7EBCF87-5912-4386-90D6-C88E6A54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041" y="1503646"/>
            <a:ext cx="2962457" cy="746920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Ozljede kože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58673" y="6166611"/>
            <a:ext cx="1969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prstClr val="black"/>
                </a:solidFill>
                <a:hlinkClick r:id="rId5"/>
              </a:rPr>
              <a:t>Vizualno </a:t>
            </a:r>
            <a:r>
              <a:rPr lang="hr-HR" sz="3200" dirty="0" smtClean="0">
                <a:solidFill>
                  <a:srgbClr val="0070C0"/>
                </a:solidFill>
                <a:hlinkClick r:id="rId5"/>
              </a:rPr>
              <a:t>+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19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EDEBBD-320E-4E0A-BC1F-86FD34D1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615" y="357310"/>
            <a:ext cx="2217615" cy="494567"/>
          </a:xfrm>
        </p:spPr>
        <p:txBody>
          <a:bodyPr>
            <a:noAutofit/>
          </a:bodyPr>
          <a:lstStyle/>
          <a:p>
            <a:r>
              <a:rPr lang="hr-HR" b="1" u="sng" dirty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accent6">
                      <a:lumMod val="50000"/>
                    </a:schemeClr>
                  </a:solidFill>
                </a:uFill>
              </a:rPr>
              <a:t>Imunost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7814AB3-6AF1-4022-B067-BE7DCEB98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92" y="1464041"/>
            <a:ext cx="5992446" cy="3686297"/>
          </a:xfrm>
        </p:spPr>
        <p:txBody>
          <a:bodyPr>
            <a:normAutofit/>
          </a:bodyPr>
          <a:lstStyle/>
          <a:p>
            <a:r>
              <a:rPr lang="hr-HR" sz="3200" dirty="0"/>
              <a:t>otpornost</a:t>
            </a:r>
          </a:p>
          <a:p>
            <a:r>
              <a:rPr lang="hr-HR" sz="3200" dirty="0"/>
              <a:t>sposobnost tijela da se obrani od bolesti </a:t>
            </a:r>
          </a:p>
          <a:p>
            <a:pPr lvl="0"/>
            <a:r>
              <a:rPr lang="hr-HR" sz="3200" dirty="0"/>
              <a:t>princip prepoznavanja stranih bjelančevina</a:t>
            </a:r>
          </a:p>
          <a:p>
            <a:pPr lvl="0"/>
            <a:r>
              <a:rPr lang="hr-HR" sz="3200" dirty="0"/>
              <a:t>urođena</a:t>
            </a:r>
          </a:p>
          <a:p>
            <a:pPr lvl="0"/>
            <a:r>
              <a:rPr lang="hr-HR" sz="3200" dirty="0" smtClean="0"/>
              <a:t>stečena</a:t>
            </a:r>
          </a:p>
          <a:p>
            <a:pPr marL="0" lvl="0" indent="0">
              <a:buNone/>
            </a:pPr>
            <a:endParaRPr lang="hr-HR" sz="3200" dirty="0"/>
          </a:p>
          <a:p>
            <a:endParaRPr lang="hr-HR" dirty="0"/>
          </a:p>
        </p:txBody>
      </p:sp>
      <p:pic>
        <p:nvPicPr>
          <p:cNvPr id="5" name="Slika 4" descr="Slika na kojoj se prikazuje krevet, osoba&#10;&#10;Opis je automatski generiran">
            <a:extLst>
              <a:ext uri="{FF2B5EF4-FFF2-40B4-BE49-F238E27FC236}">
                <a16:creationId xmlns:a16="http://schemas.microsoft.com/office/drawing/2014/main" xmlns="" id="{378012F3-EFE3-4CD4-A373-19188DCC5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86" b="12716"/>
          <a:stretch>
            <a:fillRect/>
          </a:stretch>
        </p:blipFill>
        <p:spPr>
          <a:xfrm>
            <a:off x="7127631" y="1094157"/>
            <a:ext cx="4806461" cy="4783015"/>
          </a:xfrm>
          <a:prstGeom prst="rect">
            <a:avLst/>
          </a:prstGeom>
          <a:ln w="1270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D767EBA0-1835-4D88-A9E9-9B900DEF3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0764" r="8318" b="5950"/>
          <a:stretch>
            <a:fillRect/>
          </a:stretch>
        </p:blipFill>
        <p:spPr bwMode="auto">
          <a:xfrm>
            <a:off x="189226" y="5963139"/>
            <a:ext cx="709093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45662" y="6002218"/>
            <a:ext cx="193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hlinkClick r:id="rId4"/>
              </a:rPr>
              <a:t>Vizualno </a:t>
            </a:r>
            <a:r>
              <a:rPr lang="hr-HR" sz="3200" dirty="0" smtClean="0">
                <a:solidFill>
                  <a:srgbClr val="0070C0"/>
                </a:solidFill>
                <a:hlinkClick r:id="rId4"/>
              </a:rPr>
              <a:t>+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28397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83DD2BA-58DB-44F7-8768-15F8AF226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223" y="2271807"/>
            <a:ext cx="4263074" cy="2799384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hr-HR" sz="3200" dirty="0"/>
              <a:t>prepoznavanje stranih bjelančevina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hr-HR" sz="3200" dirty="0"/>
              <a:t>limfociti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hr-HR" sz="3200" dirty="0"/>
              <a:t>PROTUTIJELA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hr-HR" sz="3200" dirty="0" smtClean="0"/>
              <a:t>ANTIGEN</a:t>
            </a:r>
            <a:endParaRPr lang="hr-HR" sz="32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8A7C895E-0AD8-473D-AE14-B953B3309E31}"/>
              </a:ext>
            </a:extLst>
          </p:cNvPr>
          <p:cNvSpPr txBox="1"/>
          <p:nvPr/>
        </p:nvSpPr>
        <p:spPr>
          <a:xfrm>
            <a:off x="2701405" y="6224097"/>
            <a:ext cx="766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DDS</a:t>
            </a:r>
            <a:r>
              <a:rPr lang="hr-HR" sz="2800" dirty="0"/>
              <a:t>  </a:t>
            </a:r>
            <a:r>
              <a:rPr lang="hr-HR" sz="2800" dirty="0" smtClean="0"/>
              <a:t>ISTRAŽI</a:t>
            </a:r>
            <a:r>
              <a:rPr lang="hr-HR" sz="2800" dirty="0" smtClean="0"/>
              <a:t> </a:t>
            </a:r>
            <a:r>
              <a:rPr lang="hr-HR" sz="2800" i="1" dirty="0">
                <a:hlinkClick r:id="rId2"/>
              </a:rPr>
              <a:t>Istraži kako radi naš imunološki sustav</a:t>
            </a:r>
            <a:endParaRPr lang="hr-HR" sz="2800" i="1" dirty="0"/>
          </a:p>
        </p:txBody>
      </p:sp>
      <p:pic>
        <p:nvPicPr>
          <p:cNvPr id="6" name="Slika 5" descr="Slika na kojoj se prikazuje stol&#10;&#10;Opis je automatski generiran">
            <a:extLst>
              <a:ext uri="{FF2B5EF4-FFF2-40B4-BE49-F238E27FC236}">
                <a16:creationId xmlns:a16="http://schemas.microsoft.com/office/drawing/2014/main" xmlns="" id="{1A640C6B-8880-47D4-9375-2E2A7845C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2677" y="857024"/>
            <a:ext cx="6824861" cy="511864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29BA42A-910B-48FC-8ECE-AF84F5C37A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4" t="12206" r="12808" b="6682"/>
          <a:stretch>
            <a:fillRect/>
          </a:stretch>
        </p:blipFill>
        <p:spPr bwMode="auto">
          <a:xfrm>
            <a:off x="1725433" y="6122505"/>
            <a:ext cx="684000" cy="612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2569" y="1148774"/>
            <a:ext cx="4558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b="1" u="sng" dirty="0" smtClean="0">
                <a:solidFill>
                  <a:srgbClr val="70AD47">
                    <a:lumMod val="75000"/>
                  </a:srgbClr>
                </a:solidFill>
                <a:uFill>
                  <a:solidFill>
                    <a:srgbClr val="70AD47">
                      <a:lumMod val="50000"/>
                    </a:srgbClr>
                  </a:solidFill>
                </a:uFill>
                <a:latin typeface="Calibri Light"/>
                <a:ea typeface="+mj-ea"/>
                <a:cs typeface="+mj-cs"/>
              </a:rPr>
              <a:t>Imunološka reakcija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405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C919F2E8-0267-4554-BBC3-857169A91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30"/>
          <a:stretch/>
        </p:blipFill>
        <p:spPr>
          <a:xfrm>
            <a:off x="2782296" y="652594"/>
            <a:ext cx="9253395" cy="5205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5E9D1A1-BEE2-4620-8CA0-52CE98917A70}"/>
              </a:ext>
            </a:extLst>
          </p:cNvPr>
          <p:cNvSpPr txBox="1"/>
          <p:nvPr/>
        </p:nvSpPr>
        <p:spPr>
          <a:xfrm>
            <a:off x="170782" y="1660215"/>
            <a:ext cx="249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accent6">
                    <a:lumMod val="75000"/>
                  </a:schemeClr>
                </a:solidFill>
              </a:rPr>
              <a:t>Cijepljenje</a:t>
            </a:r>
            <a:r>
              <a:rPr lang="hr-HR" sz="40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785540" y="6213754"/>
            <a:ext cx="440268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3"/>
              </a:rPr>
              <a:t>Provjeri znanje – Bolesti kože</a:t>
            </a:r>
            <a:endParaRPr lang="hr-HR" sz="2800" dirty="0">
              <a:solidFill>
                <a:prstClr val="black"/>
              </a:solidFill>
            </a:endParaRPr>
          </a:p>
        </p:txBody>
      </p:sp>
      <p:pic>
        <p:nvPicPr>
          <p:cNvPr id="9" name="Slika 7">
            <a:extLst>
              <a:ext uri="{FF2B5EF4-FFF2-40B4-BE49-F238E27FC236}">
                <a16:creationId xmlns:a16="http://schemas.microsoft.com/office/drawing/2014/main" xmlns="" id="{7F5E6FA3-2897-4645-9C5E-549B1332A03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84" r="5670" b="7160"/>
          <a:stretch>
            <a:fillRect/>
          </a:stretch>
        </p:blipFill>
        <p:spPr bwMode="auto">
          <a:xfrm>
            <a:off x="0" y="6142892"/>
            <a:ext cx="726831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07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176</Words>
  <Application>Microsoft Office PowerPoint</Application>
  <PresentationFormat>Custom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 Utječu li promjene u okolišu na zdravlje</vt:lpstr>
      <vt:lpstr>Zdrava koža</vt:lpstr>
      <vt:lpstr>Slide 3</vt:lpstr>
      <vt:lpstr>Bolesti kože</vt:lpstr>
      <vt:lpstr> Melanom</vt:lpstr>
      <vt:lpstr>Ozljede kože</vt:lpstr>
      <vt:lpstr>Imunost</vt:lpstr>
      <vt:lpstr>Slide 8</vt:lpstr>
      <vt:lpstr>Slide 9</vt:lpstr>
      <vt:lpstr>Kako spriječiti zaraze </vt:lpstr>
      <vt:lpstr>Viroze</vt:lpstr>
      <vt:lpstr>Alergija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Utječu li promjene u okolišu na zdravlje </dc:title>
  <dc:creator>LEOPOLDINA Vitković</dc:creator>
  <cp:lastModifiedBy>sk-imahecic</cp:lastModifiedBy>
  <cp:revision>33</cp:revision>
  <dcterms:created xsi:type="dcterms:W3CDTF">2019-04-12T19:38:26Z</dcterms:created>
  <dcterms:modified xsi:type="dcterms:W3CDTF">2019-08-06T10:22:35Z</dcterms:modified>
</cp:coreProperties>
</file>